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3: Bijplaatsen van een capaciteit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parallel wordt dus  4.3 pF en  de nodige lengte van de coax tussen de antenne en de aanpassing is 8.61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4: Bijplaatsen van een spoel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$\frac{Z_0}{Z_L}=\frac{1}{2.2}$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5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inductantiewaarde in parallel wordt dus  16.4 nH  de nodige lengte van de coax tussen de antenne en de aanpassing is 3.89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5: Oplossing 3 waarbij de condensator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de condensator is dus: 2.7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6: Oplossing 3 waarbij de condensator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de condensator is dus: 8.96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110 Ohm aan te passen aan een coax van 50 Ohm voor een frequentie van 600 MHz ($\lambda$= 25 cm)?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7: Oplossing 4 waarbij het spoel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het spoel is dus: 9.8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8: Oplossing 4 waarbij het spoel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het spoel is dus: 3.5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Oplossing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Er zijn hiervoor 8 oplossingen mogelijk.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500" b="0" i="0">
                <a:latin typeface="Calibri"/>
              </a:rPr>
              <a:t>### Oplossing 1: Bijplaatsen van een capaciteit in serie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Het imaginair deel van de impedantie van een condensator is negatief. We kunnen een bijgeplaatste condensator dus gebruiken om een positief imaginair deel te compenseren.  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We plaatsen $\frac{Z_L}{Z_0}=2.2$ op de Smith kaart (rode dot) en we zoeken waar we de r=1 cirkel snijden in het bovenste deel van de Smith kaart (groene dot).</a:t>
            </a:r>
            <a:endParaRPr sz="25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impedantie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serie wordt dus  6.54 pF en de nodige lengte van de coax tussen de antenne en de aanpassing is 10.1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